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1" r:id="rId7"/>
    <p:sldId id="262" r:id="rId8"/>
    <p:sldId id="263" r:id="rId9"/>
    <p:sldId id="264" r:id="rId10"/>
    <p:sldId id="267" r:id="rId11"/>
    <p:sldId id="268" r:id="rId12"/>
    <p:sldId id="259" r:id="rId13"/>
    <p:sldId id="260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498" y="13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44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45.png"/><Relationship Id="rId9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15.png"/><Relationship Id="rId18" Type="http://schemas.openxmlformats.org/officeDocument/2006/relationships/hyperlink" Target="https://github.com/Kim-JeongUng/Unity_2D_CandyCrane" TargetMode="External"/><Relationship Id="rId3" Type="http://schemas.openxmlformats.org/officeDocument/2006/relationships/image" Target="../media/image111.png"/><Relationship Id="rId21" Type="http://schemas.openxmlformats.org/officeDocument/2006/relationships/image" Target="../media/image24.png"/><Relationship Id="rId7" Type="http://schemas.openxmlformats.org/officeDocument/2006/relationships/image" Target="../media/image59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image" Target="../media/image50.png"/><Relationship Id="rId16" Type="http://schemas.openxmlformats.org/officeDocument/2006/relationships/hyperlink" Target="https://play.google.com/store/apps/details?id=com.UngCompany.CandyCrane" TargetMode="External"/><Relationship Id="rId20" Type="http://schemas.openxmlformats.org/officeDocument/2006/relationships/hyperlink" Target="https://youtu.be/d8S2b3hhZXc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0.png"/><Relationship Id="rId5" Type="http://schemas.openxmlformats.org/officeDocument/2006/relationships/image" Target="../media/image53.png"/><Relationship Id="rId15" Type="http://schemas.openxmlformats.org/officeDocument/2006/relationships/image" Target="../media/image117.png"/><Relationship Id="rId10" Type="http://schemas.openxmlformats.org/officeDocument/2006/relationships/image" Target="../media/image58.png"/><Relationship Id="rId19" Type="http://schemas.openxmlformats.org/officeDocument/2006/relationships/image" Target="../media/image70.png"/><Relationship Id="rId4" Type="http://schemas.openxmlformats.org/officeDocument/2006/relationships/image" Target="../media/image112.png"/><Relationship Id="rId9" Type="http://schemas.openxmlformats.org/officeDocument/2006/relationships/image" Target="../media/image113.png"/><Relationship Id="rId14" Type="http://schemas.openxmlformats.org/officeDocument/2006/relationships/image" Target="../media/image1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44.png"/><Relationship Id="rId7" Type="http://schemas.openxmlformats.org/officeDocument/2006/relationships/image" Target="../media/image1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45.png"/><Relationship Id="rId9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6.png"/><Relationship Id="rId18" Type="http://schemas.openxmlformats.org/officeDocument/2006/relationships/image" Target="../media/image58.png"/><Relationship Id="rId26" Type="http://schemas.openxmlformats.org/officeDocument/2006/relationships/hyperlink" Target="https://github.com/Kim-JeongUng/UngMongUS_ShootingGame_2p/raw/main/20175308_%EA%B9%80%EC%A0%95%EC%9B%85_%EC%9B%85%EB%AA%BD%EC%96%B4%EC%8A%A4%EB%B0%B0%ED%8B%80%EB%A1%9C%EC%96%84.pptx" TargetMode="External"/><Relationship Id="rId3" Type="http://schemas.openxmlformats.org/officeDocument/2006/relationships/image" Target="../media/image127.png"/><Relationship Id="rId21" Type="http://schemas.openxmlformats.org/officeDocument/2006/relationships/image" Target="../media/image138.png"/><Relationship Id="rId7" Type="http://schemas.openxmlformats.org/officeDocument/2006/relationships/image" Target="../media/image131.png"/><Relationship Id="rId12" Type="http://schemas.openxmlformats.org/officeDocument/2006/relationships/image" Target="../media/image135.png"/><Relationship Id="rId17" Type="http://schemas.openxmlformats.org/officeDocument/2006/relationships/image" Target="../media/image137.png"/><Relationship Id="rId25" Type="http://schemas.openxmlformats.org/officeDocument/2006/relationships/image" Target="../media/image24.png"/><Relationship Id="rId2" Type="http://schemas.openxmlformats.org/officeDocument/2006/relationships/image" Target="../media/image126.png"/><Relationship Id="rId16" Type="http://schemas.openxmlformats.org/officeDocument/2006/relationships/image" Target="../media/image54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4.png"/><Relationship Id="rId24" Type="http://schemas.openxmlformats.org/officeDocument/2006/relationships/hyperlink" Target="https://www.youtube.com/watch?v=pvbRGJ48YKI" TargetMode="External"/><Relationship Id="rId5" Type="http://schemas.openxmlformats.org/officeDocument/2006/relationships/image" Target="../media/image129.png"/><Relationship Id="rId15" Type="http://schemas.openxmlformats.org/officeDocument/2006/relationships/image" Target="../media/image53.png"/><Relationship Id="rId23" Type="http://schemas.openxmlformats.org/officeDocument/2006/relationships/image" Target="../media/image70.png"/><Relationship Id="rId10" Type="http://schemas.openxmlformats.org/officeDocument/2006/relationships/image" Target="../media/image133.png"/><Relationship Id="rId19" Type="http://schemas.openxmlformats.org/officeDocument/2006/relationships/image" Target="../media/image59.png"/><Relationship Id="rId4" Type="http://schemas.openxmlformats.org/officeDocument/2006/relationships/image" Target="../media/image128.png"/><Relationship Id="rId9" Type="http://schemas.openxmlformats.org/officeDocument/2006/relationships/image" Target="../media/image11.png"/><Relationship Id="rId14" Type="http://schemas.openxmlformats.org/officeDocument/2006/relationships/image" Target="../media/image67.png"/><Relationship Id="rId22" Type="http://schemas.openxmlformats.org/officeDocument/2006/relationships/hyperlink" Target="https://github.com/Kim-JeongUng/UngMongUS_ShootingGame_2p" TargetMode="External"/><Relationship Id="rId27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4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hyperlink" Target="https://docs.google.com/presentation/d/1IsNlrVHRQHsbKlGCtZGpdMZwVNLd25y0/edit?usp=sharing&amp;ouid=104785414173974407329&amp;rtpof=true&amp;sd=true" TargetMode="External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24.png"/><Relationship Id="rId2" Type="http://schemas.openxmlformats.org/officeDocument/2006/relationships/image" Target="../media/image50.png"/><Relationship Id="rId16" Type="http://schemas.openxmlformats.org/officeDocument/2006/relationships/hyperlink" Target="https://docs.google.com/presentation/d/1o0iXKcJRAavBTgvkaSOLkkqd1AcH3n6K/edit?usp=sharing&amp;ouid=104785414173974407329&amp;rtpof=true&amp;sd=tru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hyperlink" Target="https://youtu.be/ovvXtR47SeU" TargetMode="External"/><Relationship Id="rId5" Type="http://schemas.openxmlformats.org/officeDocument/2006/relationships/image" Target="../media/image145.png"/><Relationship Id="rId15" Type="http://schemas.openxmlformats.org/officeDocument/2006/relationships/hyperlink" Target="https://www.youtube.com/watch?v=gyIttbz0diQ" TargetMode="External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hyperlink" Target="https://youtu.be/1tJReH0ZHak" TargetMode="External"/><Relationship Id="rId18" Type="http://schemas.openxmlformats.org/officeDocument/2006/relationships/hyperlink" Target="https://docs.google.com/presentation/d/1RY8LDXGu-D-xlrNfYnJyW0n2pXBCrgvY/edit?usp=sharing&amp;ouid=104785414173974407329&amp;rtpof=true&amp;sd=true" TargetMode="External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70.png"/><Relationship Id="rId17" Type="http://schemas.openxmlformats.org/officeDocument/2006/relationships/hyperlink" Target="https://youtu.be/pSyxsR61Cks" TargetMode="External"/><Relationship Id="rId2" Type="http://schemas.openxmlformats.org/officeDocument/2006/relationships/image" Target="../media/image50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hyperlink" Target="https://github.com/Kim-JeongUng/C_IPC_IndianPokerGame" TargetMode="External"/><Relationship Id="rId5" Type="http://schemas.openxmlformats.org/officeDocument/2006/relationships/image" Target="../media/image153.png"/><Relationship Id="rId15" Type="http://schemas.openxmlformats.org/officeDocument/2006/relationships/hyperlink" Target="https://docs.google.com/document/d/12DBoMIcb4WERJw6FkPaESEFi2yFIWCJV/edit?usp=sharing&amp;ouid=104785414173974407329&amp;rtpof=true&amp;sd=true" TargetMode="External"/><Relationship Id="rId10" Type="http://schemas.openxmlformats.org/officeDocument/2006/relationships/image" Target="../media/image158.png"/><Relationship Id="rId19" Type="http://schemas.openxmlformats.org/officeDocument/2006/relationships/hyperlink" Target="https://github.com/Kim-JeongUng/Corona_korea_keep-distance" TargetMode="External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7.png"/><Relationship Id="rId3" Type="http://schemas.openxmlformats.org/officeDocument/2006/relationships/image" Target="../media/image6.png"/><Relationship Id="rId21" Type="http://schemas.openxmlformats.org/officeDocument/2006/relationships/hyperlink" Target="https://www.youtube.com/channel/UCX_SsgBfjPwpae2naZzkKpQ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6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hyperlink" Target="https://www.instagram.com/develop.ung/" TargetMode="External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5.png"/><Relationship Id="rId28" Type="http://schemas.openxmlformats.org/officeDocument/2006/relationships/image" Target="../media/image2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hyperlink" Target="https://github.com/Kim-JeongUn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hyperlink" Target="https://docs.google.com/presentation/d/1lLu1wKzTRcelSijC0tX4XOkQg40wRgLG/edit?usp=sharing&amp;ouid=104785414173974407329&amp;rtpof=true&amp;sd=true" TargetMode="External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24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hyperlink" Target="https://youtu.be/ipIZVzVQ0Qk" TargetMode="External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0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hyperlink" Target="https://github.com/Kim-JeongUng/AR_TFT_LolChess" TargetMode="External"/><Relationship Id="rId27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4.png"/><Relationship Id="rId9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58.png"/><Relationship Id="rId18" Type="http://schemas.openxmlformats.org/officeDocument/2006/relationships/image" Target="../media/image88.png"/><Relationship Id="rId26" Type="http://schemas.openxmlformats.org/officeDocument/2006/relationships/hyperlink" Target="https://drive.google.com/file/d/1YDU-WnEv-hzUQTD8x5t5LFgYWLmdraNR/view?usp=sharing" TargetMode="External"/><Relationship Id="rId3" Type="http://schemas.openxmlformats.org/officeDocument/2006/relationships/image" Target="../media/image79.png"/><Relationship Id="rId21" Type="http://schemas.openxmlformats.org/officeDocument/2006/relationships/image" Target="../media/image70.png"/><Relationship Id="rId7" Type="http://schemas.openxmlformats.org/officeDocument/2006/relationships/image" Target="../media/image81.png"/><Relationship Id="rId12" Type="http://schemas.openxmlformats.org/officeDocument/2006/relationships/image" Target="../media/image67.png"/><Relationship Id="rId17" Type="http://schemas.openxmlformats.org/officeDocument/2006/relationships/image" Target="../media/image87.png"/><Relationship Id="rId25" Type="http://schemas.openxmlformats.org/officeDocument/2006/relationships/image" Target="../media/image71.png"/><Relationship Id="rId2" Type="http://schemas.openxmlformats.org/officeDocument/2006/relationships/image" Target="../media/image53.png"/><Relationship Id="rId16" Type="http://schemas.openxmlformats.org/officeDocument/2006/relationships/image" Target="../media/image86.png"/><Relationship Id="rId20" Type="http://schemas.openxmlformats.org/officeDocument/2006/relationships/hyperlink" Target="https://github.com/MACE001/Farm_tyco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84.png"/><Relationship Id="rId24" Type="http://schemas.openxmlformats.org/officeDocument/2006/relationships/hyperlink" Target="https://docs.google.com/presentation/d/1UirBeArHNP8Z2xhcSdp9YOZoD10VDv-5/edit?usp=sharing&amp;ouid=104785414173974407329&amp;rtpof=true&amp;sd=true" TargetMode="External"/><Relationship Id="rId5" Type="http://schemas.openxmlformats.org/officeDocument/2006/relationships/image" Target="../media/image80.png"/><Relationship Id="rId15" Type="http://schemas.openxmlformats.org/officeDocument/2006/relationships/image" Target="../media/image60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83.png"/><Relationship Id="rId14" Type="http://schemas.openxmlformats.org/officeDocument/2006/relationships/image" Target="../media/image85.png"/><Relationship Id="rId22" Type="http://schemas.openxmlformats.org/officeDocument/2006/relationships/hyperlink" Target="https://www.youtube.com/watch?v=RFCvK_KgxNU" TargetMode="External"/><Relationship Id="rId27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44.png"/><Relationship Id="rId7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45.png"/><Relationship Id="rId9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2.png"/><Relationship Id="rId18" Type="http://schemas.openxmlformats.org/officeDocument/2006/relationships/hyperlink" Target="https://github.com/Kim-JeongUng/Unity3D_ArAvoidPlanet" TargetMode="External"/><Relationship Id="rId3" Type="http://schemas.openxmlformats.org/officeDocument/2006/relationships/image" Target="../media/image97.png"/><Relationship Id="rId21" Type="http://schemas.openxmlformats.org/officeDocument/2006/relationships/image" Target="../media/image24.png"/><Relationship Id="rId7" Type="http://schemas.openxmlformats.org/officeDocument/2006/relationships/image" Target="../media/image59.png"/><Relationship Id="rId12" Type="http://schemas.openxmlformats.org/officeDocument/2006/relationships/image" Target="../media/image99.png"/><Relationship Id="rId17" Type="http://schemas.openxmlformats.org/officeDocument/2006/relationships/image" Target="../media/image69.png"/><Relationship Id="rId2" Type="http://schemas.openxmlformats.org/officeDocument/2006/relationships/image" Target="../media/image50.png"/><Relationship Id="rId16" Type="http://schemas.openxmlformats.org/officeDocument/2006/relationships/image" Target="../media/image101.png"/><Relationship Id="rId20" Type="http://schemas.openxmlformats.org/officeDocument/2006/relationships/hyperlink" Target="https://youtu.be/ySSeoStW51I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0.png"/><Relationship Id="rId5" Type="http://schemas.openxmlformats.org/officeDocument/2006/relationships/image" Target="../media/image53.png"/><Relationship Id="rId15" Type="http://schemas.openxmlformats.org/officeDocument/2006/relationships/image" Target="../media/image100.png"/><Relationship Id="rId23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image" Target="../media/image70.png"/><Relationship Id="rId4" Type="http://schemas.openxmlformats.org/officeDocument/2006/relationships/image" Target="../media/image98.png"/><Relationship Id="rId9" Type="http://schemas.openxmlformats.org/officeDocument/2006/relationships/image" Target="../media/image57.png"/><Relationship Id="rId14" Type="http://schemas.openxmlformats.org/officeDocument/2006/relationships/image" Target="../media/image63.png"/><Relationship Id="rId22" Type="http://schemas.openxmlformats.org/officeDocument/2006/relationships/hyperlink" Target="https://docs.google.com/presentation/d/19WCGYFrtY6fgyG-ddzlYzWt7o4K0FKsI/edit?usp=sharing&amp;ouid=104785414173974407329&amp;rtpof=true&amp;sd=tr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9"/>
            <a:ext cx="7010779" cy="36474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824" y="4847395"/>
            <a:ext cx="2872969" cy="65924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9077" y="7484325"/>
            <a:ext cx="2340968" cy="1884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94964" y="7483263"/>
            <a:ext cx="820309" cy="1099198"/>
            <a:chOff x="15894964" y="7483263"/>
            <a:chExt cx="820309" cy="1099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964" y="7483263"/>
              <a:ext cx="820309" cy="1099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6019807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704" y="912918"/>
            <a:ext cx="9282174" cy="76263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9905" y="7388905"/>
            <a:ext cx="4435306" cy="13021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1808" y="6679924"/>
            <a:ext cx="2365660" cy="2365660"/>
            <a:chOff x="431808" y="6679924"/>
            <a:chExt cx="2365660" cy="23656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20000">
              <a:off x="431808" y="6679924"/>
              <a:ext cx="2365660" cy="23656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0847" y="5117069"/>
            <a:ext cx="2253335" cy="2253335"/>
            <a:chOff x="4580847" y="5117069"/>
            <a:chExt cx="2253335" cy="22533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720000">
              <a:off x="4580847" y="5117069"/>
              <a:ext cx="2253335" cy="2253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26721" y="5161550"/>
            <a:ext cx="2006398" cy="2006398"/>
            <a:chOff x="2026721" y="5161550"/>
            <a:chExt cx="2006398" cy="20063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940000">
              <a:off x="2026721" y="5161550"/>
              <a:ext cx="2006398" cy="20063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8835" y="7057915"/>
            <a:ext cx="2257843" cy="2257843"/>
            <a:chOff x="5688835" y="7057915"/>
            <a:chExt cx="2257843" cy="22578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280000">
              <a:off x="5688835" y="7057915"/>
              <a:ext cx="2257843" cy="22578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91610" y="7862754"/>
            <a:ext cx="1848267" cy="1848267"/>
            <a:chOff x="3091610" y="7862754"/>
            <a:chExt cx="1848267" cy="18482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91610" y="7862754"/>
              <a:ext cx="1848267" cy="184826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2734" y="3984277"/>
            <a:ext cx="4344604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601990"/>
            <a:ext cx="4097189" cy="77219"/>
            <a:chOff x="11131383" y="660199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60199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22" y="1236456"/>
            <a:ext cx="2948689" cy="8525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2244587" cy="5683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7757420"/>
            <a:ext cx="795409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310774"/>
            <a:ext cx="3286220" cy="88619"/>
            <a:chOff x="12206311" y="8310774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310774"/>
              <a:ext cx="3286220" cy="88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572877"/>
            <a:ext cx="496139" cy="4063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088315"/>
            <a:ext cx="741237" cy="4571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134601"/>
            <a:ext cx="2349086" cy="4571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231535"/>
            <a:ext cx="511987" cy="4063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159791"/>
            <a:ext cx="496140" cy="4063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577219"/>
            <a:ext cx="511987" cy="4063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99610" y="2926791"/>
            <a:ext cx="6037023" cy="26302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39734" y="1395591"/>
            <a:ext cx="3565946" cy="7494531"/>
            <a:chOff x="1439734" y="1395591"/>
            <a:chExt cx="3565946" cy="749453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9734" y="1395591"/>
              <a:ext cx="3565946" cy="74945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96788" y="1394222"/>
            <a:ext cx="3625325" cy="7497271"/>
            <a:chOff x="6096788" y="1394222"/>
            <a:chExt cx="3625325" cy="74972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96788" y="1394222"/>
              <a:ext cx="3625325" cy="74972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04406" y="8727917"/>
            <a:ext cx="3286220" cy="88619"/>
            <a:chOff x="12204406" y="8727917"/>
            <a:chExt cx="3286220" cy="88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4406" y="8727917"/>
              <a:ext cx="3286220" cy="886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12763" y="6073468"/>
            <a:ext cx="6262929" cy="4571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206009" y="1580608"/>
            <a:ext cx="3735621" cy="1970974"/>
            <a:chOff x="14206009" y="1580608"/>
            <a:chExt cx="3735621" cy="1970974"/>
          </a:xfrm>
        </p:grpSpPr>
        <p:pic>
          <p:nvPicPr>
            <p:cNvPr id="38" name="Object 37">
              <a:hlinkClick r:id="rId16"/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06009" y="1580608"/>
              <a:ext cx="3735621" cy="1970974"/>
            </a:xfrm>
            <a:prstGeom prst="rect">
              <a:avLst/>
            </a:prstGeom>
          </p:spPr>
        </p:pic>
      </p:grpSp>
      <p:grpSp>
        <p:nvGrpSpPr>
          <p:cNvPr id="32" name="그룹 1003">
            <a:extLst>
              <a:ext uri="{FF2B5EF4-FFF2-40B4-BE49-F238E27FC236}">
                <a16:creationId xmlns:a16="http://schemas.microsoft.com/office/drawing/2014/main" id="{25699333-6755-4E6A-95F2-D6AAA24C02E0}"/>
              </a:ext>
            </a:extLst>
          </p:cNvPr>
          <p:cNvGrpSpPr/>
          <p:nvPr/>
        </p:nvGrpSpPr>
        <p:grpSpPr>
          <a:xfrm>
            <a:off x="15619151" y="1286969"/>
            <a:ext cx="687980" cy="729676"/>
            <a:chOff x="14818072" y="1243127"/>
            <a:chExt cx="687980" cy="729676"/>
          </a:xfrm>
        </p:grpSpPr>
        <p:pic>
          <p:nvPicPr>
            <p:cNvPr id="33" name="Object 18">
              <a:hlinkClick r:id="rId18"/>
              <a:extLst>
                <a:ext uri="{FF2B5EF4-FFF2-40B4-BE49-F238E27FC236}">
                  <a16:creationId xmlns:a16="http://schemas.microsoft.com/office/drawing/2014/main" id="{7F3B064E-B367-4EFB-B92A-18F50CC2D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35" name="그룹 1004">
            <a:extLst>
              <a:ext uri="{FF2B5EF4-FFF2-40B4-BE49-F238E27FC236}">
                <a16:creationId xmlns:a16="http://schemas.microsoft.com/office/drawing/2014/main" id="{F7CB742F-3CA8-4587-9998-F043873EE478}"/>
              </a:ext>
            </a:extLst>
          </p:cNvPr>
          <p:cNvGrpSpPr/>
          <p:nvPr/>
        </p:nvGrpSpPr>
        <p:grpSpPr>
          <a:xfrm>
            <a:off x="16413183" y="1287483"/>
            <a:ext cx="808017" cy="808017"/>
            <a:chOff x="15612104" y="1243641"/>
            <a:chExt cx="808017" cy="808017"/>
          </a:xfrm>
        </p:grpSpPr>
        <p:pic>
          <p:nvPicPr>
            <p:cNvPr id="37" name="Object 21">
              <a:hlinkClick r:id="rId20"/>
              <a:extLst>
                <a:ext uri="{FF2B5EF4-FFF2-40B4-BE49-F238E27FC236}">
                  <a16:creationId xmlns:a16="http://schemas.microsoft.com/office/drawing/2014/main" id="{79823555-DDFA-4CD6-916F-5560597BB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5194565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56" y="912916"/>
            <a:ext cx="9282174" cy="76263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8905"/>
            <a:ext cx="3749139" cy="133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96920" y="7415571"/>
            <a:ext cx="2176696" cy="1277778"/>
            <a:chOff x="2796920" y="7415571"/>
            <a:chExt cx="2176696" cy="12777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96920" y="7415571"/>
              <a:ext cx="2176696" cy="12777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3914" y="6200610"/>
            <a:ext cx="3069064" cy="3710777"/>
            <a:chOff x="283914" y="6200610"/>
            <a:chExt cx="3069064" cy="37107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914" y="6200610"/>
              <a:ext cx="3069064" cy="371077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2258" y="4146182"/>
            <a:ext cx="4842897" cy="4571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29707" y="8962201"/>
            <a:ext cx="6357538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2587185" cy="8525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0477" y="7924010"/>
            <a:ext cx="2922416" cy="15644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1382" y="2926229"/>
            <a:ext cx="3476637" cy="17355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2833" y="1458578"/>
            <a:ext cx="2693381" cy="4489014"/>
            <a:chOff x="8262833" y="1458578"/>
            <a:chExt cx="2693381" cy="44890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2833" y="1458578"/>
              <a:ext cx="2693381" cy="44890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13283" y="1467967"/>
            <a:ext cx="3866971" cy="4489014"/>
            <a:chOff x="11013283" y="1467967"/>
            <a:chExt cx="3866971" cy="44890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3283" y="1467967"/>
              <a:ext cx="3866971" cy="44890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73285" y="1467967"/>
            <a:ext cx="2693381" cy="4489014"/>
            <a:chOff x="14973285" y="1467967"/>
            <a:chExt cx="2693381" cy="44890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73285" y="1467967"/>
              <a:ext cx="2693381" cy="44890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9506" y="7464610"/>
            <a:ext cx="741237" cy="4571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3746" y="4772566"/>
            <a:ext cx="6876190" cy="4409524"/>
            <a:chOff x="1093746" y="4772566"/>
            <a:chExt cx="6876190" cy="44095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3746" y="4772566"/>
              <a:ext cx="6875228" cy="4408740"/>
              <a:chOff x="1093746" y="4772566"/>
              <a:chExt cx="6875228" cy="440874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93746" y="4772566"/>
                <a:ext cx="6875228" cy="44087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55606" y="4971743"/>
              <a:ext cx="5734296" cy="3708178"/>
              <a:chOff x="1655606" y="4971743"/>
              <a:chExt cx="5734296" cy="37081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55606" y="4971743"/>
                <a:ext cx="5734296" cy="3708178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1132" y="2058704"/>
            <a:ext cx="2388397" cy="5683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4477" y="7510896"/>
            <a:ext cx="969372" cy="457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6673" y="7464607"/>
            <a:ext cx="563872" cy="4571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99507" y="8135582"/>
            <a:ext cx="795409" cy="4571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08721" y="8688937"/>
            <a:ext cx="3286220" cy="88619"/>
            <a:chOff x="10008721" y="8688937"/>
            <a:chExt cx="3286220" cy="88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8688937"/>
              <a:ext cx="3286220" cy="88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08721" y="9023347"/>
            <a:ext cx="3286220" cy="88619"/>
            <a:chOff x="10008721" y="9023347"/>
            <a:chExt cx="3286220" cy="88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9023347"/>
              <a:ext cx="3286220" cy="886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74191" y="8954086"/>
            <a:ext cx="496140" cy="78829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03317" y="8609697"/>
            <a:ext cx="511987" cy="40633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64667" y="8579096"/>
            <a:ext cx="496140" cy="40633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13414" y="8955382"/>
            <a:ext cx="511987" cy="40633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433048" y="6559153"/>
            <a:ext cx="6357538" cy="457131"/>
          </a:xfrm>
          <a:prstGeom prst="rect">
            <a:avLst/>
          </a:prstGeom>
        </p:spPr>
      </p:pic>
      <p:grpSp>
        <p:nvGrpSpPr>
          <p:cNvPr id="40" name="그룹 1010">
            <a:extLst>
              <a:ext uri="{FF2B5EF4-FFF2-40B4-BE49-F238E27FC236}">
                <a16:creationId xmlns:a16="http://schemas.microsoft.com/office/drawing/2014/main" id="{5EA0DCF6-BED9-4F42-A324-93D395C2EFA1}"/>
              </a:ext>
            </a:extLst>
          </p:cNvPr>
          <p:cNvGrpSpPr/>
          <p:nvPr/>
        </p:nvGrpSpPr>
        <p:grpSpPr>
          <a:xfrm>
            <a:off x="8933792" y="6228604"/>
            <a:ext cx="687980" cy="729676"/>
            <a:chOff x="8933792" y="6228604"/>
            <a:chExt cx="687980" cy="729676"/>
          </a:xfrm>
        </p:grpSpPr>
        <p:pic>
          <p:nvPicPr>
            <p:cNvPr id="42" name="Object 40">
              <a:hlinkClick r:id="rId22"/>
              <a:extLst>
                <a:ext uri="{FF2B5EF4-FFF2-40B4-BE49-F238E27FC236}">
                  <a16:creationId xmlns:a16="http://schemas.microsoft.com/office/drawing/2014/main" id="{BD21D6B6-139D-49CA-9B40-6BDA6D5D7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33792" y="6228604"/>
              <a:ext cx="687980" cy="729676"/>
            </a:xfrm>
            <a:prstGeom prst="rect">
              <a:avLst/>
            </a:prstGeom>
          </p:spPr>
        </p:pic>
      </p:grpSp>
      <p:grpSp>
        <p:nvGrpSpPr>
          <p:cNvPr id="43" name="그룹 1011">
            <a:extLst>
              <a:ext uri="{FF2B5EF4-FFF2-40B4-BE49-F238E27FC236}">
                <a16:creationId xmlns:a16="http://schemas.microsoft.com/office/drawing/2014/main" id="{6CDED828-DC67-4C0F-A9BA-00E3703BF7DE}"/>
              </a:ext>
            </a:extLst>
          </p:cNvPr>
          <p:cNvGrpSpPr/>
          <p:nvPr/>
        </p:nvGrpSpPr>
        <p:grpSpPr>
          <a:xfrm>
            <a:off x="9727824" y="6229119"/>
            <a:ext cx="808017" cy="808017"/>
            <a:chOff x="9727824" y="6229119"/>
            <a:chExt cx="808017" cy="808017"/>
          </a:xfrm>
        </p:grpSpPr>
        <p:pic>
          <p:nvPicPr>
            <p:cNvPr id="45" name="Object 43">
              <a:hlinkClick r:id="rId24"/>
              <a:extLst>
                <a:ext uri="{FF2B5EF4-FFF2-40B4-BE49-F238E27FC236}">
                  <a16:creationId xmlns:a16="http://schemas.microsoft.com/office/drawing/2014/main" id="{183EF62C-C4DB-4AB4-A590-97554E65F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27824" y="6229119"/>
              <a:ext cx="808017" cy="808017"/>
            </a:xfrm>
            <a:prstGeom prst="rect">
              <a:avLst/>
            </a:prstGeom>
          </p:spPr>
        </p:pic>
      </p:grpSp>
      <p:grpSp>
        <p:nvGrpSpPr>
          <p:cNvPr id="46" name="그룹 1012">
            <a:extLst>
              <a:ext uri="{FF2B5EF4-FFF2-40B4-BE49-F238E27FC236}">
                <a16:creationId xmlns:a16="http://schemas.microsoft.com/office/drawing/2014/main" id="{138D03EA-E2A3-40C4-B004-6E699B544FDD}"/>
              </a:ext>
            </a:extLst>
          </p:cNvPr>
          <p:cNvGrpSpPr/>
          <p:nvPr/>
        </p:nvGrpSpPr>
        <p:grpSpPr>
          <a:xfrm>
            <a:off x="10692637" y="6271621"/>
            <a:ext cx="641291" cy="726391"/>
            <a:chOff x="10692637" y="6271621"/>
            <a:chExt cx="641291" cy="726391"/>
          </a:xfrm>
        </p:grpSpPr>
        <p:pic>
          <p:nvPicPr>
            <p:cNvPr id="48" name="Object 46">
              <a:hlinkClick r:id="rId26"/>
              <a:extLst>
                <a:ext uri="{FF2B5EF4-FFF2-40B4-BE49-F238E27FC236}">
                  <a16:creationId xmlns:a16="http://schemas.microsoft.com/office/drawing/2014/main" id="{BA023863-49FD-4DEB-8CFC-D2F7DF0D1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92637" y="6271621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5251119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705" y="908468"/>
            <a:ext cx="9282170" cy="76291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00382" y="7388905"/>
            <a:ext cx="4544895" cy="6829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4081" y="4571228"/>
            <a:ext cx="4729764" cy="4729764"/>
            <a:chOff x="2004081" y="4571228"/>
            <a:chExt cx="4729764" cy="47297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4081" y="4571228"/>
              <a:ext cx="4729764" cy="4729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95857" y="5674483"/>
            <a:ext cx="4097189" cy="77219"/>
            <a:chOff x="2495857" y="5674483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495857" y="5674483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8241" y="982408"/>
            <a:ext cx="2177942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0985" y="5756037"/>
            <a:ext cx="2143984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0368" y="6381210"/>
            <a:ext cx="5332501" cy="1747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2185" y="1972803"/>
            <a:ext cx="7384533" cy="3500273"/>
            <a:chOff x="852185" y="1972803"/>
            <a:chExt cx="7384533" cy="35002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185" y="1972803"/>
              <a:ext cx="7384533" cy="35002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5303" y="1802770"/>
            <a:ext cx="6171429" cy="4905916"/>
            <a:chOff x="10395303" y="1802770"/>
            <a:chExt cx="6171429" cy="4905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5303" y="1802770"/>
              <a:ext cx="6171429" cy="490591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31359" y="982408"/>
            <a:ext cx="1892750" cy="8525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067546" y="6889873"/>
            <a:ext cx="4097189" cy="77219"/>
            <a:chOff x="12067546" y="6889873"/>
            <a:chExt cx="4097189" cy="772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67546" y="6889873"/>
              <a:ext cx="4097189" cy="772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2704" y="6971428"/>
            <a:ext cx="3145211" cy="5683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92087" y="7596601"/>
            <a:ext cx="5271298" cy="2189085"/>
          </a:xfrm>
          <a:prstGeom prst="rect">
            <a:avLst/>
          </a:prstGeom>
        </p:spPr>
      </p:pic>
      <p:grpSp>
        <p:nvGrpSpPr>
          <p:cNvPr id="24" name="그룹 1003">
            <a:extLst>
              <a:ext uri="{FF2B5EF4-FFF2-40B4-BE49-F238E27FC236}">
                <a16:creationId xmlns:a16="http://schemas.microsoft.com/office/drawing/2014/main" id="{A6EC893F-E93C-49EE-95EF-8C3C0E740C7C}"/>
              </a:ext>
            </a:extLst>
          </p:cNvPr>
          <p:cNvGrpSpPr/>
          <p:nvPr/>
        </p:nvGrpSpPr>
        <p:grpSpPr>
          <a:xfrm>
            <a:off x="6672535" y="822467"/>
            <a:ext cx="808017" cy="808017"/>
            <a:chOff x="6527253" y="822467"/>
            <a:chExt cx="808017" cy="808017"/>
          </a:xfrm>
        </p:grpSpPr>
        <p:pic>
          <p:nvPicPr>
            <p:cNvPr id="26" name="Object 11">
              <a:hlinkClick r:id="rId11"/>
              <a:extLst>
                <a:ext uri="{FF2B5EF4-FFF2-40B4-BE49-F238E27FC236}">
                  <a16:creationId xmlns:a16="http://schemas.microsoft.com/office/drawing/2014/main" id="{6366BFAF-44FD-40EC-8C13-3AE3495EE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7253" y="822467"/>
              <a:ext cx="808017" cy="808017"/>
            </a:xfrm>
            <a:prstGeom prst="rect">
              <a:avLst/>
            </a:prstGeom>
          </p:spPr>
        </p:pic>
      </p:grpSp>
      <p:grpSp>
        <p:nvGrpSpPr>
          <p:cNvPr id="27" name="그룹 1004">
            <a:extLst>
              <a:ext uri="{FF2B5EF4-FFF2-40B4-BE49-F238E27FC236}">
                <a16:creationId xmlns:a16="http://schemas.microsoft.com/office/drawing/2014/main" id="{35EF4F48-6E81-481F-8798-8065CE5BC7D2}"/>
              </a:ext>
            </a:extLst>
          </p:cNvPr>
          <p:cNvGrpSpPr/>
          <p:nvPr/>
        </p:nvGrpSpPr>
        <p:grpSpPr>
          <a:xfrm>
            <a:off x="7734381" y="842833"/>
            <a:ext cx="641291" cy="726391"/>
            <a:chOff x="7589099" y="842833"/>
            <a:chExt cx="641291" cy="726391"/>
          </a:xfrm>
        </p:grpSpPr>
        <p:pic>
          <p:nvPicPr>
            <p:cNvPr id="29" name="Object 14">
              <a:hlinkClick r:id="rId13"/>
              <a:extLst>
                <a:ext uri="{FF2B5EF4-FFF2-40B4-BE49-F238E27FC236}">
                  <a16:creationId xmlns:a16="http://schemas.microsoft.com/office/drawing/2014/main" id="{34CF4C44-EE92-4108-ACBD-D740CD2E4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89099" y="842833"/>
              <a:ext cx="641291" cy="726391"/>
            </a:xfrm>
            <a:prstGeom prst="rect">
              <a:avLst/>
            </a:prstGeom>
          </p:spPr>
        </p:pic>
      </p:grpSp>
      <p:grpSp>
        <p:nvGrpSpPr>
          <p:cNvPr id="32" name="그룹 1006">
            <a:extLst>
              <a:ext uri="{FF2B5EF4-FFF2-40B4-BE49-F238E27FC236}">
                <a16:creationId xmlns:a16="http://schemas.microsoft.com/office/drawing/2014/main" id="{65FA1A42-52FC-498E-B058-949E54C37985}"/>
              </a:ext>
            </a:extLst>
          </p:cNvPr>
          <p:cNvGrpSpPr/>
          <p:nvPr/>
        </p:nvGrpSpPr>
        <p:grpSpPr>
          <a:xfrm>
            <a:off x="14779418" y="934410"/>
            <a:ext cx="808017" cy="808017"/>
            <a:chOff x="14779418" y="934410"/>
            <a:chExt cx="808017" cy="808017"/>
          </a:xfrm>
        </p:grpSpPr>
        <p:pic>
          <p:nvPicPr>
            <p:cNvPr id="33" name="Object 21">
              <a:hlinkClick r:id="rId15"/>
              <a:extLst>
                <a:ext uri="{FF2B5EF4-FFF2-40B4-BE49-F238E27FC236}">
                  <a16:creationId xmlns:a16="http://schemas.microsoft.com/office/drawing/2014/main" id="{4C96B2C3-C60D-4046-9477-4D813332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79418" y="934410"/>
              <a:ext cx="808017" cy="808017"/>
            </a:xfrm>
            <a:prstGeom prst="rect">
              <a:avLst/>
            </a:prstGeom>
          </p:spPr>
        </p:pic>
      </p:grpSp>
      <p:grpSp>
        <p:nvGrpSpPr>
          <p:cNvPr id="34" name="그룹 1007">
            <a:extLst>
              <a:ext uri="{FF2B5EF4-FFF2-40B4-BE49-F238E27FC236}">
                <a16:creationId xmlns:a16="http://schemas.microsoft.com/office/drawing/2014/main" id="{A2EE874B-F51F-4A50-A8F1-90354C85DA51}"/>
              </a:ext>
            </a:extLst>
          </p:cNvPr>
          <p:cNvGrpSpPr/>
          <p:nvPr/>
        </p:nvGrpSpPr>
        <p:grpSpPr>
          <a:xfrm>
            <a:off x="15841264" y="954775"/>
            <a:ext cx="641291" cy="726391"/>
            <a:chOff x="15841264" y="954775"/>
            <a:chExt cx="641291" cy="726391"/>
          </a:xfrm>
        </p:grpSpPr>
        <p:pic>
          <p:nvPicPr>
            <p:cNvPr id="35" name="Object 24">
              <a:hlinkClick r:id="rId16"/>
              <a:extLst>
                <a:ext uri="{FF2B5EF4-FFF2-40B4-BE49-F238E27FC236}">
                  <a16:creationId xmlns:a16="http://schemas.microsoft.com/office/drawing/2014/main" id="{9D0E98C9-A343-4BCC-9521-EACE5F7C6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41264" y="954775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6334" y="6779245"/>
            <a:ext cx="4097189" cy="77219"/>
            <a:chOff x="2686334" y="6779245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686334" y="6779245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622" y="982408"/>
            <a:ext cx="3529723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556" y="6908418"/>
            <a:ext cx="4165479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944" y="7533591"/>
            <a:ext cx="5284050" cy="21890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317" y="2168243"/>
            <a:ext cx="7384533" cy="4487193"/>
            <a:chOff x="1058317" y="2168243"/>
            <a:chExt cx="7384533" cy="4487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317" y="2168243"/>
              <a:ext cx="7384533" cy="44871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21744" y="982408"/>
            <a:ext cx="1483507" cy="8525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267381" y="6545915"/>
            <a:ext cx="4097189" cy="77219"/>
            <a:chOff x="12267381" y="6545915"/>
            <a:chExt cx="4097189" cy="77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267381" y="6545915"/>
              <a:ext cx="4097189" cy="772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24037" y="6660427"/>
            <a:ext cx="4943334" cy="5683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34849" y="7164782"/>
            <a:ext cx="5923282" cy="26302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23783" y="2011103"/>
            <a:ext cx="7290652" cy="4487193"/>
            <a:chOff x="10123783" y="2011103"/>
            <a:chExt cx="7290652" cy="4487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23783" y="2011103"/>
              <a:ext cx="7290652" cy="4487193"/>
            </a:xfrm>
            <a:prstGeom prst="rect">
              <a:avLst/>
            </a:prstGeom>
          </p:spPr>
        </p:pic>
      </p:grp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B9FF5AB0-9A60-487D-B04E-CE78577E16CB}"/>
              </a:ext>
            </a:extLst>
          </p:cNvPr>
          <p:cNvGrpSpPr/>
          <p:nvPr/>
        </p:nvGrpSpPr>
        <p:grpSpPr>
          <a:xfrm>
            <a:off x="5879970" y="1046352"/>
            <a:ext cx="687980" cy="729676"/>
            <a:chOff x="5879970" y="1046352"/>
            <a:chExt cx="687980" cy="729676"/>
          </a:xfrm>
        </p:grpSpPr>
        <p:pic>
          <p:nvPicPr>
            <p:cNvPr id="31" name="Object 11">
              <a:hlinkClick r:id="rId11"/>
              <a:extLst>
                <a:ext uri="{FF2B5EF4-FFF2-40B4-BE49-F238E27FC236}">
                  <a16:creationId xmlns:a16="http://schemas.microsoft.com/office/drawing/2014/main" id="{C54C04A0-43C0-4813-B030-DDDA6F096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9970" y="1046352"/>
              <a:ext cx="687980" cy="729676"/>
            </a:xfrm>
            <a:prstGeom prst="rect">
              <a:avLst/>
            </a:prstGeom>
          </p:spPr>
        </p:pic>
      </p:grpSp>
      <p:grpSp>
        <p:nvGrpSpPr>
          <p:cNvPr id="32" name="그룹 1004">
            <a:extLst>
              <a:ext uri="{FF2B5EF4-FFF2-40B4-BE49-F238E27FC236}">
                <a16:creationId xmlns:a16="http://schemas.microsoft.com/office/drawing/2014/main" id="{355A2545-15EE-4383-AF79-011A123CF651}"/>
              </a:ext>
            </a:extLst>
          </p:cNvPr>
          <p:cNvGrpSpPr/>
          <p:nvPr/>
        </p:nvGrpSpPr>
        <p:grpSpPr>
          <a:xfrm>
            <a:off x="6737280" y="1060512"/>
            <a:ext cx="808017" cy="808017"/>
            <a:chOff x="6737280" y="1060512"/>
            <a:chExt cx="808017" cy="808017"/>
          </a:xfrm>
        </p:grpSpPr>
        <p:pic>
          <p:nvPicPr>
            <p:cNvPr id="34" name="Object 14">
              <a:hlinkClick r:id="rId13"/>
              <a:extLst>
                <a:ext uri="{FF2B5EF4-FFF2-40B4-BE49-F238E27FC236}">
                  <a16:creationId xmlns:a16="http://schemas.microsoft.com/office/drawing/2014/main" id="{766F7919-4494-49D9-96CC-694C4EEB8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37280" y="1060512"/>
              <a:ext cx="808017" cy="808017"/>
            </a:xfrm>
            <a:prstGeom prst="rect">
              <a:avLst/>
            </a:prstGeom>
          </p:spPr>
        </p:pic>
      </p:grp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26608D5D-5219-42EC-B23C-382ACA90602B}"/>
              </a:ext>
            </a:extLst>
          </p:cNvPr>
          <p:cNvGrpSpPr/>
          <p:nvPr/>
        </p:nvGrpSpPr>
        <p:grpSpPr>
          <a:xfrm>
            <a:off x="7757136" y="1073047"/>
            <a:ext cx="641291" cy="726391"/>
            <a:chOff x="7757136" y="1073047"/>
            <a:chExt cx="641291" cy="726391"/>
          </a:xfrm>
        </p:grpSpPr>
        <p:pic>
          <p:nvPicPr>
            <p:cNvPr id="37" name="Object 17">
              <a:hlinkClick r:id="rId15"/>
              <a:extLst>
                <a:ext uri="{FF2B5EF4-FFF2-40B4-BE49-F238E27FC236}">
                  <a16:creationId xmlns:a16="http://schemas.microsoft.com/office/drawing/2014/main" id="{81E001D7-DAD6-49BA-8E4D-793D99CB9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57136" y="1073047"/>
              <a:ext cx="641291" cy="726391"/>
            </a:xfrm>
            <a:prstGeom prst="rect">
              <a:avLst/>
            </a:prstGeom>
          </p:spPr>
        </p:pic>
      </p:grpSp>
      <p:grpSp>
        <p:nvGrpSpPr>
          <p:cNvPr id="38" name="그룹 1006">
            <a:extLst>
              <a:ext uri="{FF2B5EF4-FFF2-40B4-BE49-F238E27FC236}">
                <a16:creationId xmlns:a16="http://schemas.microsoft.com/office/drawing/2014/main" id="{E48399A4-B8AD-4F0B-88C6-CE3EC0564DB5}"/>
              </a:ext>
            </a:extLst>
          </p:cNvPr>
          <p:cNvGrpSpPr/>
          <p:nvPr/>
        </p:nvGrpSpPr>
        <p:grpSpPr>
          <a:xfrm>
            <a:off x="15983763" y="1008257"/>
            <a:ext cx="808017" cy="808017"/>
            <a:chOff x="15983763" y="1008257"/>
            <a:chExt cx="808017" cy="808017"/>
          </a:xfrm>
        </p:grpSpPr>
        <p:pic>
          <p:nvPicPr>
            <p:cNvPr id="39" name="Object 21">
              <a:hlinkClick r:id="rId17"/>
              <a:extLst>
                <a:ext uri="{FF2B5EF4-FFF2-40B4-BE49-F238E27FC236}">
                  <a16:creationId xmlns:a16="http://schemas.microsoft.com/office/drawing/2014/main" id="{504B6857-B9EA-4BB6-B8AB-01E4A2A9D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83763" y="1008257"/>
              <a:ext cx="808017" cy="808017"/>
            </a:xfrm>
            <a:prstGeom prst="rect">
              <a:avLst/>
            </a:prstGeom>
          </p:spPr>
        </p:pic>
      </p:grpSp>
      <p:grpSp>
        <p:nvGrpSpPr>
          <p:cNvPr id="40" name="그룹 1010">
            <a:extLst>
              <a:ext uri="{FF2B5EF4-FFF2-40B4-BE49-F238E27FC236}">
                <a16:creationId xmlns:a16="http://schemas.microsoft.com/office/drawing/2014/main" id="{9183F103-3272-48F7-A1B8-3924D98A8916}"/>
              </a:ext>
            </a:extLst>
          </p:cNvPr>
          <p:cNvGrpSpPr/>
          <p:nvPr/>
        </p:nvGrpSpPr>
        <p:grpSpPr>
          <a:xfrm>
            <a:off x="16932135" y="1063230"/>
            <a:ext cx="641291" cy="726391"/>
            <a:chOff x="16932135" y="1063230"/>
            <a:chExt cx="641291" cy="726391"/>
          </a:xfrm>
        </p:grpSpPr>
        <p:pic>
          <p:nvPicPr>
            <p:cNvPr id="41" name="Object 35">
              <a:hlinkClick r:id="rId18"/>
              <a:extLst>
                <a:ext uri="{FF2B5EF4-FFF2-40B4-BE49-F238E27FC236}">
                  <a16:creationId xmlns:a16="http://schemas.microsoft.com/office/drawing/2014/main" id="{BBF144E1-F58B-41B7-92A3-5A78003E9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932135" y="1063230"/>
              <a:ext cx="641291" cy="726391"/>
            </a:xfrm>
            <a:prstGeom prst="rect">
              <a:avLst/>
            </a:prstGeom>
          </p:spPr>
        </p:pic>
      </p:grpSp>
      <p:grpSp>
        <p:nvGrpSpPr>
          <p:cNvPr id="42" name="그룹 1009">
            <a:extLst>
              <a:ext uri="{FF2B5EF4-FFF2-40B4-BE49-F238E27FC236}">
                <a16:creationId xmlns:a16="http://schemas.microsoft.com/office/drawing/2014/main" id="{F5107485-D6E8-4045-80B3-9FAE26A907B2}"/>
              </a:ext>
            </a:extLst>
          </p:cNvPr>
          <p:cNvGrpSpPr/>
          <p:nvPr/>
        </p:nvGrpSpPr>
        <p:grpSpPr>
          <a:xfrm>
            <a:off x="15085420" y="982408"/>
            <a:ext cx="687980" cy="729676"/>
            <a:chOff x="15878720" y="1057247"/>
            <a:chExt cx="687980" cy="729676"/>
          </a:xfrm>
        </p:grpSpPr>
        <p:pic>
          <p:nvPicPr>
            <p:cNvPr id="43" name="Object 32">
              <a:hlinkClick r:id="rId19"/>
              <a:extLst>
                <a:ext uri="{FF2B5EF4-FFF2-40B4-BE49-F238E27FC236}">
                  <a16:creationId xmlns:a16="http://schemas.microsoft.com/office/drawing/2014/main" id="{7AF1AC4D-D25B-4DD2-892A-BC5A363F2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78720" y="1057247"/>
              <a:ext cx="687980" cy="729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2348" y="1329862"/>
            <a:ext cx="7136649" cy="26412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73249" y="7225558"/>
            <a:ext cx="3904123" cy="19908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670" y="1011300"/>
            <a:ext cx="3830430" cy="30107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8077" y="1410811"/>
            <a:ext cx="3563187" cy="6095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03315" y="2669039"/>
            <a:ext cx="3079034" cy="16752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33792" y="4249400"/>
            <a:ext cx="3513712" cy="77219"/>
            <a:chOff x="8933792" y="4249400"/>
            <a:chExt cx="3513712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4249400"/>
              <a:ext cx="3513712" cy="772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7124" y="5248772"/>
            <a:ext cx="3642576" cy="9693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33792" y="6633988"/>
            <a:ext cx="3513712" cy="77219"/>
            <a:chOff x="8933792" y="6633988"/>
            <a:chExt cx="3513712" cy="77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99507" y="7068870"/>
            <a:ext cx="741239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16197" y="1373897"/>
            <a:ext cx="1147171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3515" y="2813800"/>
            <a:ext cx="3513712" cy="77219"/>
            <a:chOff x="13503515" y="2813800"/>
            <a:chExt cx="3513712" cy="772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503515" y="2813800"/>
              <a:ext cx="3513712" cy="772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16191" y="3174448"/>
            <a:ext cx="1802469" cy="4571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50482" y="5495848"/>
            <a:ext cx="3513712" cy="77219"/>
            <a:chOff x="13550482" y="5495848"/>
            <a:chExt cx="3513712" cy="77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550482" y="5495848"/>
              <a:ext cx="3513712" cy="772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16191" y="5818020"/>
            <a:ext cx="1452535" cy="457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99507" y="4782608"/>
            <a:ext cx="1600417" cy="4571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20001" y="1780467"/>
            <a:ext cx="4216783" cy="78049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19594" y="3592715"/>
            <a:ext cx="4032915" cy="182852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20001" y="6239486"/>
            <a:ext cx="4427467" cy="369703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89544" y="2016629"/>
            <a:ext cx="1874645" cy="4063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49446" y="7423146"/>
            <a:ext cx="3014486" cy="885505"/>
            <a:chOff x="8949446" y="7423146"/>
            <a:chExt cx="3014486" cy="8855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49446" y="7423146"/>
              <a:ext cx="3014486" cy="885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62362" y="8195101"/>
            <a:ext cx="2400576" cy="1045412"/>
            <a:chOff x="8962362" y="8195101"/>
            <a:chExt cx="2400576" cy="10454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2362" y="8195101"/>
              <a:ext cx="2400576" cy="10454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18924" y="365301"/>
            <a:ext cx="6897850" cy="6897850"/>
            <a:chOff x="2518924" y="365301"/>
            <a:chExt cx="6897850" cy="68978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18924" y="365301"/>
              <a:ext cx="6897850" cy="689785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1528" y="6105791"/>
            <a:ext cx="7391922" cy="3830950"/>
          </a:xfrm>
          <a:prstGeom prst="rect">
            <a:avLst/>
          </a:prstGeom>
        </p:spPr>
      </p:pic>
      <p:grpSp>
        <p:nvGrpSpPr>
          <p:cNvPr id="60" name="그룹 1012">
            <a:extLst>
              <a:ext uri="{FF2B5EF4-FFF2-40B4-BE49-F238E27FC236}">
                <a16:creationId xmlns:a16="http://schemas.microsoft.com/office/drawing/2014/main" id="{82C5D0AA-A67A-4DEA-9F6B-75D126982967}"/>
              </a:ext>
            </a:extLst>
          </p:cNvPr>
          <p:cNvGrpSpPr/>
          <p:nvPr/>
        </p:nvGrpSpPr>
        <p:grpSpPr>
          <a:xfrm>
            <a:off x="2885680" y="8519917"/>
            <a:ext cx="1467509" cy="809524"/>
            <a:chOff x="3369512" y="8536590"/>
            <a:chExt cx="1467509" cy="809524"/>
          </a:xfrm>
        </p:grpSpPr>
        <p:grpSp>
          <p:nvGrpSpPr>
            <p:cNvPr id="61" name="그룹 1013">
              <a:extLst>
                <a:ext uri="{FF2B5EF4-FFF2-40B4-BE49-F238E27FC236}">
                  <a16:creationId xmlns:a16="http://schemas.microsoft.com/office/drawing/2014/main" id="{08BF7C96-4775-4E15-8F18-8AE59D5D0B98}"/>
                </a:ext>
              </a:extLst>
            </p:cNvPr>
            <p:cNvGrpSpPr/>
            <p:nvPr/>
          </p:nvGrpSpPr>
          <p:grpSpPr>
            <a:xfrm>
              <a:off x="3369512" y="8536590"/>
              <a:ext cx="808017" cy="805072"/>
              <a:chOff x="3369512" y="8536590"/>
              <a:chExt cx="808017" cy="805072"/>
            </a:xfrm>
          </p:grpSpPr>
          <p:pic>
            <p:nvPicPr>
              <p:cNvPr id="63" name="Object 50">
                <a:hlinkClick r:id="rId21"/>
                <a:extLst>
                  <a:ext uri="{FF2B5EF4-FFF2-40B4-BE49-F238E27FC236}">
                    <a16:creationId xmlns:a16="http://schemas.microsoft.com/office/drawing/2014/main" id="{D5C13EE5-592D-4EFB-A0FB-EA043AB21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369512" y="8536590"/>
                <a:ext cx="808017" cy="805072"/>
              </a:xfrm>
              <a:prstGeom prst="rect">
                <a:avLst/>
              </a:prstGeom>
            </p:spPr>
          </p:pic>
        </p:grpSp>
        <p:pic>
          <p:nvPicPr>
            <p:cNvPr id="62" name="Object 52">
              <a:extLst>
                <a:ext uri="{FF2B5EF4-FFF2-40B4-BE49-F238E27FC236}">
                  <a16:creationId xmlns:a16="http://schemas.microsoft.com/office/drawing/2014/main" id="{F46007D8-0604-4E6D-B752-09F014C45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73841" y="8906865"/>
              <a:ext cx="748482" cy="430162"/>
            </a:xfrm>
            <a:prstGeom prst="rect">
              <a:avLst/>
            </a:prstGeom>
          </p:spPr>
        </p:pic>
      </p:grpSp>
      <p:grpSp>
        <p:nvGrpSpPr>
          <p:cNvPr id="64" name="그룹 1014">
            <a:extLst>
              <a:ext uri="{FF2B5EF4-FFF2-40B4-BE49-F238E27FC236}">
                <a16:creationId xmlns:a16="http://schemas.microsoft.com/office/drawing/2014/main" id="{100C0C87-F166-4601-80E7-1F0A489878F6}"/>
              </a:ext>
            </a:extLst>
          </p:cNvPr>
          <p:cNvGrpSpPr/>
          <p:nvPr/>
        </p:nvGrpSpPr>
        <p:grpSpPr>
          <a:xfrm>
            <a:off x="4518531" y="8499716"/>
            <a:ext cx="2158032" cy="780952"/>
            <a:chOff x="5543857" y="8586655"/>
            <a:chExt cx="2158032" cy="780952"/>
          </a:xfrm>
        </p:grpSpPr>
        <p:grpSp>
          <p:nvGrpSpPr>
            <p:cNvPr id="65" name="그룹 1015">
              <a:extLst>
                <a:ext uri="{FF2B5EF4-FFF2-40B4-BE49-F238E27FC236}">
                  <a16:creationId xmlns:a16="http://schemas.microsoft.com/office/drawing/2014/main" id="{3A90CFAC-2C47-4B68-966E-46C21216E1BE}"/>
                </a:ext>
              </a:extLst>
            </p:cNvPr>
            <p:cNvGrpSpPr/>
            <p:nvPr/>
          </p:nvGrpSpPr>
          <p:grpSpPr>
            <a:xfrm>
              <a:off x="5543857" y="8586655"/>
              <a:ext cx="772739" cy="772739"/>
              <a:chOff x="5543857" y="8586655"/>
              <a:chExt cx="772739" cy="772739"/>
            </a:xfrm>
          </p:grpSpPr>
          <p:pic>
            <p:nvPicPr>
              <p:cNvPr id="67" name="Object 56">
                <a:hlinkClick r:id="rId24"/>
                <a:extLst>
                  <a:ext uri="{FF2B5EF4-FFF2-40B4-BE49-F238E27FC236}">
                    <a16:creationId xmlns:a16="http://schemas.microsoft.com/office/drawing/2014/main" id="{1E80E4A4-3FFF-46E7-8DAE-1F7F223F6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543857" y="8586655"/>
                <a:ext cx="772739" cy="772739"/>
              </a:xfrm>
              <a:prstGeom prst="rect">
                <a:avLst/>
              </a:prstGeom>
            </p:spPr>
          </p:pic>
        </p:grpSp>
        <p:pic>
          <p:nvPicPr>
            <p:cNvPr id="66" name="Object 58">
              <a:extLst>
                <a:ext uri="{FF2B5EF4-FFF2-40B4-BE49-F238E27FC236}">
                  <a16:creationId xmlns:a16="http://schemas.microsoft.com/office/drawing/2014/main" id="{B5A8E02D-B035-4DDF-B54B-2B5E4B01B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02433" y="8947309"/>
              <a:ext cx="1353290" cy="430162"/>
            </a:xfrm>
            <a:prstGeom prst="rect">
              <a:avLst/>
            </a:prstGeom>
          </p:spPr>
        </p:pic>
      </p:grpSp>
      <p:pic>
        <p:nvPicPr>
          <p:cNvPr id="68" name="그림 67">
            <a:hlinkClick r:id="rId27"/>
            <a:extLst>
              <a:ext uri="{FF2B5EF4-FFF2-40B4-BE49-F238E27FC236}">
                <a16:creationId xmlns:a16="http://schemas.microsoft.com/office/drawing/2014/main" id="{4A39CC3B-FAC7-40A5-9E24-AF968F4453A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7670" y="8403500"/>
            <a:ext cx="2310584" cy="877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7357" y="1241719"/>
            <a:ext cx="5727679" cy="2438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8401" y="1835915"/>
            <a:ext cx="1441794" cy="609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3639" y="2445296"/>
            <a:ext cx="3875662" cy="11546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75387" y="5123810"/>
            <a:ext cx="8804021" cy="86965"/>
            <a:chOff x="8275387" y="5123810"/>
            <a:chExt cx="8804021" cy="86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5387" y="5123810"/>
              <a:ext cx="8804021" cy="869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3639" y="6295125"/>
            <a:ext cx="1545917" cy="19029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39198" y="1702584"/>
            <a:ext cx="2319485" cy="6095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54477" y="2245296"/>
            <a:ext cx="3686511" cy="26512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57606" y="3710842"/>
            <a:ext cx="822772" cy="791747"/>
            <a:chOff x="11157606" y="3710842"/>
            <a:chExt cx="822772" cy="7917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57606" y="3710842"/>
              <a:ext cx="822772" cy="791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84112" y="3723900"/>
            <a:ext cx="747484" cy="822772"/>
            <a:chOff x="8884112" y="3723900"/>
            <a:chExt cx="747484" cy="8227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84112" y="3723900"/>
              <a:ext cx="747484" cy="82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7025" y="3808394"/>
            <a:ext cx="822772" cy="672833"/>
            <a:chOff x="10007025" y="3808394"/>
            <a:chExt cx="822772" cy="6728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7025" y="3808394"/>
              <a:ext cx="822772" cy="67283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15430" y="5660344"/>
            <a:ext cx="767982" cy="60950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30667" y="6269715"/>
            <a:ext cx="3286470" cy="15288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33433" y="2603816"/>
            <a:ext cx="7726380" cy="5798133"/>
            <a:chOff x="333433" y="2603816"/>
            <a:chExt cx="7726380" cy="57981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3433" y="2603816"/>
              <a:ext cx="7726380" cy="579813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38401" y="5660344"/>
            <a:ext cx="1734357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7287055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704" y="912920"/>
            <a:ext cx="9282174" cy="76263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9905" y="7388905"/>
            <a:ext cx="4435306" cy="133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638" y="4741572"/>
            <a:ext cx="8275236" cy="4389076"/>
            <a:chOff x="1614638" y="4741572"/>
            <a:chExt cx="8275236" cy="43890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638" y="4741572"/>
              <a:ext cx="8275236" cy="4389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0353" y="3993801"/>
            <a:ext cx="4531486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22" y="1236456"/>
            <a:ext cx="3923620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3768740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95409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49068"/>
            <a:ext cx="371393" cy="4063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237" cy="4571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410791"/>
            <a:ext cx="1659063" cy="4571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511987" cy="4063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62191" y="8435982"/>
            <a:ext cx="496140" cy="4063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11005" y="8853409"/>
            <a:ext cx="511987" cy="4063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99611" y="2926791"/>
            <a:ext cx="5190483" cy="26302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71911" y="2948809"/>
            <a:ext cx="3049030" cy="711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90987" y="3553882"/>
            <a:ext cx="1958580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0452" y="2101333"/>
            <a:ext cx="8229354" cy="4630010"/>
            <a:chOff x="1280452" y="2101333"/>
            <a:chExt cx="8229354" cy="46300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0452" y="2101333"/>
              <a:ext cx="8229354" cy="46300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06311" y="8989798"/>
            <a:ext cx="2679403" cy="88619"/>
            <a:chOff x="12206311" y="8989798"/>
            <a:chExt cx="2679403" cy="886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06311" y="8989798"/>
              <a:ext cx="2679403" cy="8861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54467" y="8086591"/>
            <a:ext cx="4789820" cy="125152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50654" y="7627190"/>
            <a:ext cx="563872" cy="4571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83764" y="7160595"/>
            <a:ext cx="4725760" cy="77219"/>
            <a:chOff x="1483764" y="7160595"/>
            <a:chExt cx="4725760" cy="7721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1483764" y="7160595"/>
              <a:ext cx="4725760" cy="7721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12763" y="6073468"/>
            <a:ext cx="5957794" cy="457131"/>
          </a:xfrm>
          <a:prstGeom prst="rect">
            <a:avLst/>
          </a:prstGeom>
        </p:spPr>
      </p:pic>
      <p:grpSp>
        <p:nvGrpSpPr>
          <p:cNvPr id="34" name="그룹 1004">
            <a:extLst>
              <a:ext uri="{FF2B5EF4-FFF2-40B4-BE49-F238E27FC236}">
                <a16:creationId xmlns:a16="http://schemas.microsoft.com/office/drawing/2014/main" id="{A19E52B9-D3EA-438B-B40A-25DF5FE1920D}"/>
              </a:ext>
            </a:extLst>
          </p:cNvPr>
          <p:cNvGrpSpPr/>
          <p:nvPr/>
        </p:nvGrpSpPr>
        <p:grpSpPr>
          <a:xfrm>
            <a:off x="14818072" y="1243127"/>
            <a:ext cx="687980" cy="729676"/>
            <a:chOff x="14818072" y="1243127"/>
            <a:chExt cx="687980" cy="729676"/>
          </a:xfrm>
        </p:grpSpPr>
        <p:pic>
          <p:nvPicPr>
            <p:cNvPr id="37" name="Object 23">
              <a:hlinkClick r:id="rId22"/>
              <a:extLst>
                <a:ext uri="{FF2B5EF4-FFF2-40B4-BE49-F238E27FC236}">
                  <a16:creationId xmlns:a16="http://schemas.microsoft.com/office/drawing/2014/main" id="{DC50781A-601C-4389-A26C-C4B3B63A4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39" name="그룹 1005">
            <a:extLst>
              <a:ext uri="{FF2B5EF4-FFF2-40B4-BE49-F238E27FC236}">
                <a16:creationId xmlns:a16="http://schemas.microsoft.com/office/drawing/2014/main" id="{BB5F42B9-6DB9-4CFE-A628-715741884BE4}"/>
              </a:ext>
            </a:extLst>
          </p:cNvPr>
          <p:cNvGrpSpPr/>
          <p:nvPr/>
        </p:nvGrpSpPr>
        <p:grpSpPr>
          <a:xfrm>
            <a:off x="15612104" y="1243641"/>
            <a:ext cx="808017" cy="808017"/>
            <a:chOff x="15612104" y="1243641"/>
            <a:chExt cx="808017" cy="808017"/>
          </a:xfrm>
        </p:grpSpPr>
        <p:pic>
          <p:nvPicPr>
            <p:cNvPr id="41" name="Object 26">
              <a:hlinkClick r:id="rId24"/>
              <a:extLst>
                <a:ext uri="{FF2B5EF4-FFF2-40B4-BE49-F238E27FC236}">
                  <a16:creationId xmlns:a16="http://schemas.microsoft.com/office/drawing/2014/main" id="{AA129BC8-9CFB-4D2E-B33B-DD6348D42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42" name="그룹 1006">
            <a:extLst>
              <a:ext uri="{FF2B5EF4-FFF2-40B4-BE49-F238E27FC236}">
                <a16:creationId xmlns:a16="http://schemas.microsoft.com/office/drawing/2014/main" id="{758D8FB9-70A8-4DEC-83FC-9BB10A6B3391}"/>
              </a:ext>
            </a:extLst>
          </p:cNvPr>
          <p:cNvGrpSpPr/>
          <p:nvPr/>
        </p:nvGrpSpPr>
        <p:grpSpPr>
          <a:xfrm>
            <a:off x="16639299" y="1244769"/>
            <a:ext cx="641291" cy="726391"/>
            <a:chOff x="16639299" y="1244769"/>
            <a:chExt cx="641291" cy="726391"/>
          </a:xfrm>
        </p:grpSpPr>
        <p:pic>
          <p:nvPicPr>
            <p:cNvPr id="43" name="Object 29">
              <a:hlinkClick r:id="rId26"/>
              <a:extLst>
                <a:ext uri="{FF2B5EF4-FFF2-40B4-BE49-F238E27FC236}">
                  <a16:creationId xmlns:a16="http://schemas.microsoft.com/office/drawing/2014/main" id="{502DF3D5-CDA6-4F70-8A99-76D14F519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639299" y="1244769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13" y="539937"/>
            <a:ext cx="7235615" cy="76247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195"/>
            <a:ext cx="6691345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7" y="6741829"/>
            <a:ext cx="1993322" cy="457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4" y="7388905"/>
            <a:ext cx="3065523" cy="13021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14286" y="5754440"/>
            <a:ext cx="6171429" cy="4531274"/>
            <a:chOff x="12114286" y="5754440"/>
            <a:chExt cx="6171429" cy="4531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4286" y="5754440"/>
              <a:ext cx="6171429" cy="45312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31029" y="5610390"/>
            <a:ext cx="6171429" cy="4675325"/>
            <a:chOff x="7931029" y="5610390"/>
            <a:chExt cx="6171429" cy="46753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31029" y="5610390"/>
              <a:ext cx="6171429" cy="467532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72096" y="3960258"/>
            <a:ext cx="4842897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479" y="6242431"/>
            <a:ext cx="795409" cy="457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58692" y="6795785"/>
            <a:ext cx="2365118" cy="88619"/>
            <a:chOff x="2558692" y="6795785"/>
            <a:chExt cx="2365118" cy="88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8692" y="6795785"/>
              <a:ext cx="2365118" cy="88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8692" y="7130195"/>
            <a:ext cx="2679403" cy="88619"/>
            <a:chOff x="2558692" y="7130195"/>
            <a:chExt cx="2679403" cy="88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8692" y="7130195"/>
              <a:ext cx="2679403" cy="88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4620" y="7060934"/>
            <a:ext cx="371394" cy="406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3764" y="5200000"/>
            <a:ext cx="4725760" cy="77219"/>
            <a:chOff x="1483764" y="5200000"/>
            <a:chExt cx="4725760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5200000"/>
              <a:ext cx="4725760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3764" y="7760595"/>
            <a:ext cx="4725760" cy="77219"/>
            <a:chOff x="1483764" y="7760595"/>
            <a:chExt cx="4725760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7760595"/>
              <a:ext cx="4725760" cy="772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8" y="1334751"/>
            <a:ext cx="2976398" cy="8525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1132" y="2058704"/>
            <a:ext cx="2430451" cy="5683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4467" y="8686591"/>
            <a:ext cx="4380017" cy="1251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9477" y="5573334"/>
            <a:ext cx="741237" cy="4571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24410" y="5619610"/>
            <a:ext cx="1317372" cy="4571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0654" y="8227190"/>
            <a:ext cx="563872" cy="4571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3288" y="6716545"/>
            <a:ext cx="511987" cy="4063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14620" y="6685944"/>
            <a:ext cx="371394" cy="40633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3386" y="7062230"/>
            <a:ext cx="511987" cy="40633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1382" y="2635753"/>
            <a:ext cx="4242923" cy="22277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19048" y="1398694"/>
            <a:ext cx="8038095" cy="4007714"/>
            <a:chOff x="8419048" y="1398694"/>
            <a:chExt cx="8038095" cy="4007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9048" y="1398694"/>
              <a:ext cx="8038095" cy="4007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19048" y="5714811"/>
            <a:ext cx="8038095" cy="4007714"/>
            <a:chOff x="8419048" y="5714811"/>
            <a:chExt cx="8038095" cy="4007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19048" y="5714811"/>
              <a:ext cx="8038095" cy="400771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9477" y="4788582"/>
            <a:ext cx="5957794" cy="457131"/>
          </a:xfrm>
          <a:prstGeom prst="rect">
            <a:avLst/>
          </a:prstGeom>
        </p:spPr>
      </p:pic>
      <p:grpSp>
        <p:nvGrpSpPr>
          <p:cNvPr id="35" name="그룹 1007">
            <a:extLst>
              <a:ext uri="{FF2B5EF4-FFF2-40B4-BE49-F238E27FC236}">
                <a16:creationId xmlns:a16="http://schemas.microsoft.com/office/drawing/2014/main" id="{11C5E700-664D-4670-A1E6-318B1364951F}"/>
              </a:ext>
            </a:extLst>
          </p:cNvPr>
          <p:cNvGrpSpPr/>
          <p:nvPr/>
        </p:nvGrpSpPr>
        <p:grpSpPr>
          <a:xfrm>
            <a:off x="4645095" y="1298063"/>
            <a:ext cx="687980" cy="729676"/>
            <a:chOff x="4645095" y="1298063"/>
            <a:chExt cx="687980" cy="729676"/>
          </a:xfrm>
        </p:grpSpPr>
        <p:pic>
          <p:nvPicPr>
            <p:cNvPr id="37" name="Object 32">
              <a:hlinkClick r:id="rId20"/>
              <a:extLst>
                <a:ext uri="{FF2B5EF4-FFF2-40B4-BE49-F238E27FC236}">
                  <a16:creationId xmlns:a16="http://schemas.microsoft.com/office/drawing/2014/main" id="{87723E69-CAF6-4625-82D1-DBC757F42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45095" y="1298063"/>
              <a:ext cx="687980" cy="729676"/>
            </a:xfrm>
            <a:prstGeom prst="rect">
              <a:avLst/>
            </a:prstGeom>
          </p:spPr>
        </p:pic>
      </p:grpSp>
      <p:grpSp>
        <p:nvGrpSpPr>
          <p:cNvPr id="38" name="그룹 1008">
            <a:extLst>
              <a:ext uri="{FF2B5EF4-FFF2-40B4-BE49-F238E27FC236}">
                <a16:creationId xmlns:a16="http://schemas.microsoft.com/office/drawing/2014/main" id="{16126B08-64B1-455B-93C9-DDB4ADC4C7CA}"/>
              </a:ext>
            </a:extLst>
          </p:cNvPr>
          <p:cNvGrpSpPr/>
          <p:nvPr/>
        </p:nvGrpSpPr>
        <p:grpSpPr>
          <a:xfrm>
            <a:off x="5439127" y="1298577"/>
            <a:ext cx="808017" cy="808017"/>
            <a:chOff x="5439127" y="1298577"/>
            <a:chExt cx="808017" cy="808017"/>
          </a:xfrm>
        </p:grpSpPr>
        <p:pic>
          <p:nvPicPr>
            <p:cNvPr id="40" name="Object 35">
              <a:hlinkClick r:id="rId22"/>
              <a:extLst>
                <a:ext uri="{FF2B5EF4-FFF2-40B4-BE49-F238E27FC236}">
                  <a16:creationId xmlns:a16="http://schemas.microsoft.com/office/drawing/2014/main" id="{C2C79C92-99BF-47F2-8CFE-980F870F9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39127" y="1298577"/>
              <a:ext cx="808017" cy="808017"/>
            </a:xfrm>
            <a:prstGeom prst="rect">
              <a:avLst/>
            </a:prstGeom>
          </p:spPr>
        </p:pic>
      </p:grpSp>
      <p:grpSp>
        <p:nvGrpSpPr>
          <p:cNvPr id="41" name="그룹 1009">
            <a:extLst>
              <a:ext uri="{FF2B5EF4-FFF2-40B4-BE49-F238E27FC236}">
                <a16:creationId xmlns:a16="http://schemas.microsoft.com/office/drawing/2014/main" id="{7D4028F2-3599-4A6B-BCB1-0E115EB5B9FD}"/>
              </a:ext>
            </a:extLst>
          </p:cNvPr>
          <p:cNvGrpSpPr/>
          <p:nvPr/>
        </p:nvGrpSpPr>
        <p:grpSpPr>
          <a:xfrm>
            <a:off x="6423255" y="1339887"/>
            <a:ext cx="641291" cy="726391"/>
            <a:chOff x="6423255" y="1339887"/>
            <a:chExt cx="641291" cy="726391"/>
          </a:xfrm>
        </p:grpSpPr>
        <p:pic>
          <p:nvPicPr>
            <p:cNvPr id="43" name="Object 38">
              <a:hlinkClick r:id="rId24"/>
              <a:extLst>
                <a:ext uri="{FF2B5EF4-FFF2-40B4-BE49-F238E27FC236}">
                  <a16:creationId xmlns:a16="http://schemas.microsoft.com/office/drawing/2014/main" id="{75337E70-720D-462B-B96C-EBCD50A21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23255" y="1339887"/>
              <a:ext cx="641291" cy="726391"/>
            </a:xfrm>
            <a:prstGeom prst="rect">
              <a:avLst/>
            </a:prstGeom>
          </p:spPr>
        </p:pic>
      </p:grpSp>
      <p:grpSp>
        <p:nvGrpSpPr>
          <p:cNvPr id="45" name="그룹 1010">
            <a:extLst>
              <a:ext uri="{FF2B5EF4-FFF2-40B4-BE49-F238E27FC236}">
                <a16:creationId xmlns:a16="http://schemas.microsoft.com/office/drawing/2014/main" id="{09AA7722-6270-4680-BE76-C6AC6B88B773}"/>
              </a:ext>
            </a:extLst>
          </p:cNvPr>
          <p:cNvGrpSpPr/>
          <p:nvPr/>
        </p:nvGrpSpPr>
        <p:grpSpPr>
          <a:xfrm>
            <a:off x="4420905" y="2007469"/>
            <a:ext cx="2844461" cy="1100797"/>
            <a:chOff x="4420905" y="2007469"/>
            <a:chExt cx="2844461" cy="1100797"/>
          </a:xfrm>
        </p:grpSpPr>
        <p:pic>
          <p:nvPicPr>
            <p:cNvPr id="46" name="Object 41">
              <a:hlinkClick r:id="rId26"/>
              <a:extLst>
                <a:ext uri="{FF2B5EF4-FFF2-40B4-BE49-F238E27FC236}">
                  <a16:creationId xmlns:a16="http://schemas.microsoft.com/office/drawing/2014/main" id="{8A4F4493-17F1-432F-85F9-0169EE86D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20905" y="2007469"/>
              <a:ext cx="2844461" cy="1100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7304827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693" y="912914"/>
            <a:ext cx="9282179" cy="76247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8905"/>
            <a:ext cx="3749139" cy="133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32858" y="4808252"/>
            <a:ext cx="1049901" cy="976955"/>
            <a:chOff x="4532858" y="4808252"/>
            <a:chExt cx="1049901" cy="9769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2858" y="4808252"/>
              <a:ext cx="1049901" cy="976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8827" y="4808252"/>
            <a:ext cx="1049901" cy="1119316"/>
            <a:chOff x="2178827" y="4808252"/>
            <a:chExt cx="1049901" cy="11193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8827" y="4808252"/>
              <a:ext cx="1049901" cy="11193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9570" y="6008101"/>
            <a:ext cx="1049901" cy="1119316"/>
            <a:chOff x="6149570" y="6008101"/>
            <a:chExt cx="1049901" cy="11193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9570" y="6008101"/>
              <a:ext cx="1049901" cy="11193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2147" y="4834637"/>
            <a:ext cx="7081422" cy="5451077"/>
            <a:chOff x="992147" y="4834637"/>
            <a:chExt cx="7081422" cy="54510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147" y="4834637"/>
              <a:ext cx="7081422" cy="545107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0353" y="3993801"/>
            <a:ext cx="5197022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37" y="1236459"/>
            <a:ext cx="3623936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2621149" cy="5683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95409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6311" y="8921375"/>
            <a:ext cx="3286220" cy="88619"/>
            <a:chOff x="12206311" y="8921375"/>
            <a:chExt cx="3286220" cy="88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921375"/>
              <a:ext cx="3286220" cy="88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01448"/>
            <a:ext cx="496140" cy="4063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237" cy="4571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410791"/>
            <a:ext cx="1659063" cy="4571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511987" cy="4063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435982"/>
            <a:ext cx="496140" cy="4063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853409"/>
            <a:ext cx="511987" cy="4063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99610" y="2926791"/>
            <a:ext cx="4140958" cy="351271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71911" y="2948809"/>
            <a:ext cx="3049030" cy="711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0987" y="3553882"/>
            <a:ext cx="1958580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8730" y="2499206"/>
            <a:ext cx="8229354" cy="3900719"/>
            <a:chOff x="1358730" y="2499206"/>
            <a:chExt cx="8229354" cy="39007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8730" y="2499206"/>
              <a:ext cx="8229354" cy="39007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181" y="7240888"/>
            <a:ext cx="3955493" cy="3044826"/>
            <a:chOff x="63181" y="7240888"/>
            <a:chExt cx="3955493" cy="30448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181" y="7240888"/>
              <a:ext cx="3955493" cy="304482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97144" y="6414315"/>
            <a:ext cx="5957794" cy="457131"/>
          </a:xfrm>
          <a:prstGeom prst="rect">
            <a:avLst/>
          </a:prstGeom>
        </p:spPr>
      </p:pic>
      <p:grpSp>
        <p:nvGrpSpPr>
          <p:cNvPr id="31" name="그룹 1005">
            <a:extLst>
              <a:ext uri="{FF2B5EF4-FFF2-40B4-BE49-F238E27FC236}">
                <a16:creationId xmlns:a16="http://schemas.microsoft.com/office/drawing/2014/main" id="{5440261D-4655-4EFB-8C91-FE28B21ECF0C}"/>
              </a:ext>
            </a:extLst>
          </p:cNvPr>
          <p:cNvGrpSpPr/>
          <p:nvPr/>
        </p:nvGrpSpPr>
        <p:grpSpPr>
          <a:xfrm>
            <a:off x="14818072" y="1243127"/>
            <a:ext cx="687980" cy="729676"/>
            <a:chOff x="14818072" y="1243127"/>
            <a:chExt cx="687980" cy="729676"/>
          </a:xfrm>
        </p:grpSpPr>
        <p:pic>
          <p:nvPicPr>
            <p:cNvPr id="32" name="Object 26">
              <a:hlinkClick r:id="rId18"/>
              <a:extLst>
                <a:ext uri="{FF2B5EF4-FFF2-40B4-BE49-F238E27FC236}">
                  <a16:creationId xmlns:a16="http://schemas.microsoft.com/office/drawing/2014/main" id="{452B845D-60F2-477E-86E7-306D6A20F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34" name="그룹 1006">
            <a:extLst>
              <a:ext uri="{FF2B5EF4-FFF2-40B4-BE49-F238E27FC236}">
                <a16:creationId xmlns:a16="http://schemas.microsoft.com/office/drawing/2014/main" id="{2EE790DA-ACD8-4DD2-BA0A-0BD11F6D004A}"/>
              </a:ext>
            </a:extLst>
          </p:cNvPr>
          <p:cNvGrpSpPr/>
          <p:nvPr/>
        </p:nvGrpSpPr>
        <p:grpSpPr>
          <a:xfrm>
            <a:off x="15612104" y="1243641"/>
            <a:ext cx="808017" cy="808017"/>
            <a:chOff x="15612104" y="1243641"/>
            <a:chExt cx="808017" cy="808017"/>
          </a:xfrm>
        </p:grpSpPr>
        <p:pic>
          <p:nvPicPr>
            <p:cNvPr id="35" name="Object 29">
              <a:hlinkClick r:id="rId20"/>
              <a:extLst>
                <a:ext uri="{FF2B5EF4-FFF2-40B4-BE49-F238E27FC236}">
                  <a16:creationId xmlns:a16="http://schemas.microsoft.com/office/drawing/2014/main" id="{8036DF48-DA3A-4454-B916-8710CD307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37" name="그룹 1008">
            <a:extLst>
              <a:ext uri="{FF2B5EF4-FFF2-40B4-BE49-F238E27FC236}">
                <a16:creationId xmlns:a16="http://schemas.microsoft.com/office/drawing/2014/main" id="{5E64F51A-A1DC-4EFB-9318-06C3DE4CB910}"/>
              </a:ext>
            </a:extLst>
          </p:cNvPr>
          <p:cNvGrpSpPr/>
          <p:nvPr/>
        </p:nvGrpSpPr>
        <p:grpSpPr>
          <a:xfrm>
            <a:off x="16639299" y="1244769"/>
            <a:ext cx="641291" cy="726391"/>
            <a:chOff x="16639299" y="1244769"/>
            <a:chExt cx="641291" cy="726391"/>
          </a:xfrm>
        </p:grpSpPr>
        <p:pic>
          <p:nvPicPr>
            <p:cNvPr id="39" name="Object 35">
              <a:hlinkClick r:id="rId22"/>
              <a:extLst>
                <a:ext uri="{FF2B5EF4-FFF2-40B4-BE49-F238E27FC236}">
                  <a16:creationId xmlns:a16="http://schemas.microsoft.com/office/drawing/2014/main" id="{7878A4A5-D714-40E1-B301-BA1B8FF5C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639299" y="1244769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정웅</cp:lastModifiedBy>
  <cp:revision>2</cp:revision>
  <dcterms:created xsi:type="dcterms:W3CDTF">2022-02-07T17:47:50Z</dcterms:created>
  <dcterms:modified xsi:type="dcterms:W3CDTF">2022-02-07T08:54:03Z</dcterms:modified>
</cp:coreProperties>
</file>